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176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181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3822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438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878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324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394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0314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1578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8114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1699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FF2F9-18DD-45D1-9629-6F89040ACB4A}" type="datetimeFigureOut">
              <a:rPr lang="es-ES" smtClean="0"/>
              <a:t>08/07/2025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E9564-ED5C-4E55-801C-DF560CE43B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6878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683568" y="476671"/>
            <a:ext cx="1512168" cy="3704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DILLUNS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2339752" y="476671"/>
            <a:ext cx="1512168" cy="3704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DIMARTS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3995936" y="476671"/>
            <a:ext cx="1512168" cy="3704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DIMECRES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5652120" y="476671"/>
            <a:ext cx="1512168" cy="3704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DIJOUS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7308304" y="476671"/>
            <a:ext cx="1512168" cy="37045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DIVENDRES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683568" y="1540739"/>
            <a:ext cx="1512168" cy="12236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err="1">
                <a:solidFill>
                  <a:schemeClr val="tx1"/>
                </a:solidFill>
              </a:rPr>
              <a:t>Atenció</a:t>
            </a:r>
            <a:r>
              <a:rPr lang="es-ES" sz="1200" dirty="0">
                <a:solidFill>
                  <a:schemeClr val="tx1"/>
                </a:solidFill>
              </a:rPr>
              <a:t> individual</a:t>
            </a:r>
          </a:p>
          <a:p>
            <a:pPr algn="ctr"/>
            <a:r>
              <a:rPr lang="es-ES" sz="1200" dirty="0" err="1">
                <a:solidFill>
                  <a:schemeClr val="tx1"/>
                </a:solidFill>
              </a:rPr>
              <a:t>Manualitats</a:t>
            </a:r>
            <a:r>
              <a:rPr lang="es-ES" sz="1200" dirty="0">
                <a:solidFill>
                  <a:schemeClr val="tx1"/>
                </a:solidFill>
              </a:rPr>
              <a:t> </a:t>
            </a:r>
            <a:r>
              <a:rPr lang="es-ES" sz="1200" dirty="0" err="1">
                <a:solidFill>
                  <a:schemeClr val="tx1"/>
                </a:solidFill>
              </a:rPr>
              <a:t>estacionals</a:t>
            </a:r>
            <a:endParaRPr lang="es-ES" sz="1200" dirty="0">
              <a:solidFill>
                <a:schemeClr val="tx1"/>
              </a:solidFill>
            </a:endParaRPr>
          </a:p>
          <a:p>
            <a:pPr algn="ctr"/>
            <a:r>
              <a:rPr lang="es-ES" sz="1200" dirty="0" err="1">
                <a:solidFill>
                  <a:schemeClr val="tx1"/>
                </a:solidFill>
              </a:rPr>
              <a:t>Jocs</a:t>
            </a:r>
            <a:r>
              <a:rPr lang="es-ES" sz="1200" dirty="0">
                <a:solidFill>
                  <a:schemeClr val="tx1"/>
                </a:solidFill>
              </a:rPr>
              <a:t> de Taula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683568" y="892667"/>
            <a:ext cx="8136904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CuadroTexto"/>
          <p:cNvSpPr txBox="1"/>
          <p:nvPr/>
        </p:nvSpPr>
        <p:spPr>
          <a:xfrm>
            <a:off x="683568" y="1049894"/>
            <a:ext cx="8136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 err="1"/>
              <a:t>Deambulacions</a:t>
            </a:r>
            <a:r>
              <a:rPr lang="ca-ES" sz="1200" b="1" dirty="0"/>
              <a:t>  |  Psicomotricitat  |  Rehabilitació |  Estimulació  |   Seguiments i registres </a:t>
            </a:r>
          </a:p>
        </p:txBody>
      </p:sp>
      <p:sp>
        <p:nvSpPr>
          <p:cNvPr id="17" name="16 Rectángulo"/>
          <p:cNvSpPr/>
          <p:nvPr/>
        </p:nvSpPr>
        <p:spPr>
          <a:xfrm>
            <a:off x="2339752" y="3908294"/>
            <a:ext cx="1512168" cy="9001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>
                <a:solidFill>
                  <a:schemeClr val="tx1"/>
                </a:solidFill>
              </a:rPr>
              <a:t>Valoracions </a:t>
            </a:r>
          </a:p>
          <a:p>
            <a:pPr algn="ctr"/>
            <a:r>
              <a:rPr lang="ca-ES" sz="1200" dirty="0">
                <a:solidFill>
                  <a:schemeClr val="tx1"/>
                </a:solidFill>
              </a:rPr>
              <a:t>Fitxes cognitives</a:t>
            </a:r>
          </a:p>
          <a:p>
            <a:pPr algn="ctr"/>
            <a:r>
              <a:rPr lang="ca-ES" sz="1200" dirty="0">
                <a:solidFill>
                  <a:schemeClr val="tx1"/>
                </a:solidFill>
              </a:rPr>
              <a:t>Estimulació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4028833" y="1540739"/>
            <a:ext cx="1512168" cy="12236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Bingo</a:t>
            </a:r>
          </a:p>
          <a:p>
            <a:pPr algn="ctr"/>
            <a:r>
              <a:rPr lang="es-ES" sz="1200" dirty="0" err="1">
                <a:solidFill>
                  <a:schemeClr val="tx1"/>
                </a:solidFill>
              </a:rPr>
              <a:t>Atenció</a:t>
            </a:r>
            <a:r>
              <a:rPr lang="es-ES" sz="1200" dirty="0">
                <a:solidFill>
                  <a:schemeClr val="tx1"/>
                </a:solidFill>
              </a:rPr>
              <a:t> individual</a:t>
            </a:r>
          </a:p>
          <a:p>
            <a:pPr algn="ctr"/>
            <a:r>
              <a:rPr lang="es-ES" sz="1200" dirty="0" err="1">
                <a:solidFill>
                  <a:schemeClr val="tx1"/>
                </a:solidFill>
              </a:rPr>
              <a:t>Manualitats</a:t>
            </a:r>
            <a:endParaRPr lang="es-ES" sz="1200" dirty="0">
              <a:solidFill>
                <a:schemeClr val="tx1"/>
              </a:solidFill>
            </a:endParaRPr>
          </a:p>
          <a:p>
            <a:pPr algn="ctr"/>
            <a:r>
              <a:rPr lang="es-ES" sz="1200" dirty="0" err="1">
                <a:solidFill>
                  <a:schemeClr val="tx1"/>
                </a:solidFill>
              </a:rPr>
              <a:t>Jocs</a:t>
            </a:r>
            <a:r>
              <a:rPr lang="es-ES" sz="1200" dirty="0">
                <a:solidFill>
                  <a:schemeClr val="tx1"/>
                </a:solidFill>
              </a:rPr>
              <a:t> de taula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5681214" y="1540739"/>
            <a:ext cx="1512168" cy="574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>
                <a:solidFill>
                  <a:schemeClr val="tx1"/>
                </a:solidFill>
              </a:rPr>
              <a:t>Valoracions</a:t>
            </a:r>
          </a:p>
          <a:p>
            <a:pPr algn="ctr"/>
            <a:r>
              <a:rPr lang="ca-ES" sz="1200">
                <a:solidFill>
                  <a:schemeClr val="tx1"/>
                </a:solidFill>
              </a:rPr>
              <a:t>Atenció individual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7308304" y="1540739"/>
            <a:ext cx="1512168" cy="12600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err="1">
                <a:solidFill>
                  <a:schemeClr val="tx1"/>
                </a:solidFill>
              </a:rPr>
              <a:t>Estimulació</a:t>
            </a:r>
            <a:r>
              <a:rPr lang="es-ES" sz="1200" dirty="0">
                <a:solidFill>
                  <a:schemeClr val="tx1"/>
                </a:solidFill>
              </a:rPr>
              <a:t> grupal</a:t>
            </a:r>
          </a:p>
          <a:p>
            <a:pPr algn="ctr"/>
            <a:r>
              <a:rPr lang="es-ES" sz="1200" dirty="0" err="1">
                <a:solidFill>
                  <a:schemeClr val="tx1"/>
                </a:solidFill>
              </a:rPr>
              <a:t>Celebració</a:t>
            </a:r>
            <a:r>
              <a:rPr lang="es-ES" sz="1200" dirty="0">
                <a:solidFill>
                  <a:schemeClr val="tx1"/>
                </a:solidFill>
              </a:rPr>
              <a:t>  </a:t>
            </a:r>
            <a:r>
              <a:rPr lang="es-ES" sz="1200" dirty="0" err="1">
                <a:solidFill>
                  <a:schemeClr val="tx1"/>
                </a:solidFill>
              </a:rPr>
              <a:t>festes</a:t>
            </a:r>
            <a:r>
              <a:rPr lang="es-ES" sz="1200" dirty="0">
                <a:solidFill>
                  <a:schemeClr val="tx1"/>
                </a:solidFill>
              </a:rPr>
              <a:t> i </a:t>
            </a:r>
            <a:r>
              <a:rPr lang="es-ES" sz="1200" dirty="0" err="1">
                <a:solidFill>
                  <a:schemeClr val="tx1"/>
                </a:solidFill>
              </a:rPr>
              <a:t>aniversaris</a:t>
            </a:r>
            <a:endParaRPr lang="es-ES" sz="1200" dirty="0">
              <a:solidFill>
                <a:schemeClr val="tx1"/>
              </a:solidFill>
            </a:endParaRPr>
          </a:p>
          <a:p>
            <a:pPr algn="ctr"/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5689597" y="2196147"/>
            <a:ext cx="1512168" cy="6046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>
                <a:solidFill>
                  <a:schemeClr val="tx1"/>
                </a:solidFill>
              </a:rPr>
              <a:t>Valoració </a:t>
            </a:r>
            <a:r>
              <a:rPr lang="ca-ES" sz="1200" dirty="0" err="1">
                <a:solidFill>
                  <a:schemeClr val="tx1"/>
                </a:solidFill>
              </a:rPr>
              <a:t>ABVDs</a:t>
            </a:r>
            <a:endParaRPr lang="ca-ES" sz="1200" dirty="0">
              <a:solidFill>
                <a:schemeClr val="tx1"/>
              </a:solidFill>
            </a:endParaRPr>
          </a:p>
          <a:p>
            <a:pPr algn="ctr"/>
            <a:r>
              <a:rPr lang="ca-ES" sz="1200" dirty="0">
                <a:solidFill>
                  <a:schemeClr val="tx1"/>
                </a:solidFill>
              </a:rPr>
              <a:t>Activitat Sensorial PAOS i registres</a:t>
            </a:r>
          </a:p>
        </p:txBody>
      </p:sp>
      <p:sp>
        <p:nvSpPr>
          <p:cNvPr id="22" name="21 Rectángulo"/>
          <p:cNvSpPr/>
          <p:nvPr/>
        </p:nvSpPr>
        <p:spPr>
          <a:xfrm>
            <a:off x="2298739" y="1562381"/>
            <a:ext cx="1594193" cy="12168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>
                <a:solidFill>
                  <a:schemeClr val="tx1"/>
                </a:solidFill>
              </a:rPr>
              <a:t>Valoracions </a:t>
            </a:r>
            <a:r>
              <a:rPr lang="ca-ES" sz="1200" dirty="0" err="1">
                <a:solidFill>
                  <a:schemeClr val="tx1"/>
                </a:solidFill>
              </a:rPr>
              <a:t>ABVDs</a:t>
            </a:r>
            <a:endParaRPr lang="ca-ES" sz="1200" dirty="0">
              <a:solidFill>
                <a:schemeClr val="tx1"/>
              </a:solidFill>
            </a:endParaRPr>
          </a:p>
          <a:p>
            <a:pPr algn="ctr"/>
            <a:r>
              <a:rPr lang="ca-ES" sz="1200" dirty="0">
                <a:solidFill>
                  <a:schemeClr val="tx1"/>
                </a:solidFill>
              </a:rPr>
              <a:t>Activitats de la vida diària/ Activitat Motriu/PAOS i registres</a:t>
            </a:r>
          </a:p>
        </p:txBody>
      </p:sp>
      <p:sp>
        <p:nvSpPr>
          <p:cNvPr id="23" name="22 Rectángulo redondeado"/>
          <p:cNvSpPr/>
          <p:nvPr/>
        </p:nvSpPr>
        <p:spPr>
          <a:xfrm rot="16200000">
            <a:off x="-664892" y="1677489"/>
            <a:ext cx="2030759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MATÍ</a:t>
            </a:r>
          </a:p>
        </p:txBody>
      </p:sp>
      <p:sp>
        <p:nvSpPr>
          <p:cNvPr id="24" name="23 Rectángulo redondeado"/>
          <p:cNvSpPr/>
          <p:nvPr/>
        </p:nvSpPr>
        <p:spPr>
          <a:xfrm rot="16200000">
            <a:off x="-549612" y="4592370"/>
            <a:ext cx="1800200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/>
              <a:t>TARDA</a:t>
            </a:r>
          </a:p>
        </p:txBody>
      </p:sp>
      <p:sp>
        <p:nvSpPr>
          <p:cNvPr id="25" name="24 Flecha derecha"/>
          <p:cNvSpPr/>
          <p:nvPr/>
        </p:nvSpPr>
        <p:spPr>
          <a:xfrm>
            <a:off x="683568" y="2863063"/>
            <a:ext cx="8136904" cy="47787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REGISTRES D’ACTIVITATS | SEGUIMENT PLA D’ATENCIÓ INDIVIDUAL</a:t>
            </a:r>
          </a:p>
        </p:txBody>
      </p:sp>
      <p:sp>
        <p:nvSpPr>
          <p:cNvPr id="28" name="27 Rectángulo"/>
          <p:cNvSpPr/>
          <p:nvPr/>
        </p:nvSpPr>
        <p:spPr>
          <a:xfrm>
            <a:off x="683568" y="3433870"/>
            <a:ext cx="8064896" cy="3391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Dinar | Migdiada/descans | Berenar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735170" y="3887617"/>
            <a:ext cx="1512168" cy="9207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>
                <a:solidFill>
                  <a:schemeClr val="tx1"/>
                </a:solidFill>
              </a:rPr>
              <a:t>Jocs de taula</a:t>
            </a:r>
          </a:p>
          <a:p>
            <a:pPr algn="ctr"/>
            <a:r>
              <a:rPr lang="ca-ES" sz="1200" dirty="0">
                <a:solidFill>
                  <a:schemeClr val="tx1"/>
                </a:solidFill>
              </a:rPr>
              <a:t>Atenció social individual</a:t>
            </a:r>
          </a:p>
          <a:p>
            <a:pPr algn="ctr"/>
            <a:r>
              <a:rPr lang="ca-ES" sz="1200" dirty="0">
                <a:solidFill>
                  <a:schemeClr val="tx1"/>
                </a:solidFill>
              </a:rPr>
              <a:t>Conversa grupal</a:t>
            </a:r>
          </a:p>
        </p:txBody>
      </p:sp>
      <p:sp>
        <p:nvSpPr>
          <p:cNvPr id="32" name="31 Rectángulo"/>
          <p:cNvSpPr/>
          <p:nvPr/>
        </p:nvSpPr>
        <p:spPr>
          <a:xfrm>
            <a:off x="4014882" y="3908581"/>
            <a:ext cx="1512168" cy="8998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>
                <a:solidFill>
                  <a:schemeClr val="tx1"/>
                </a:solidFill>
              </a:rPr>
              <a:t>Atenció social individual</a:t>
            </a:r>
          </a:p>
          <a:p>
            <a:pPr algn="ctr"/>
            <a:r>
              <a:rPr lang="ca-ES" sz="1200" dirty="0">
                <a:solidFill>
                  <a:schemeClr val="tx1"/>
                </a:solidFill>
              </a:rPr>
              <a:t>Cinema / Documentals</a:t>
            </a:r>
          </a:p>
          <a:p>
            <a:pPr algn="ctr"/>
            <a:r>
              <a:rPr lang="ca-ES" sz="1200" dirty="0">
                <a:solidFill>
                  <a:schemeClr val="tx1"/>
                </a:solidFill>
              </a:rPr>
              <a:t>Tràmits dependència</a:t>
            </a:r>
          </a:p>
        </p:txBody>
      </p:sp>
      <p:sp>
        <p:nvSpPr>
          <p:cNvPr id="33" name="32 Rectángulo"/>
          <p:cNvSpPr/>
          <p:nvPr/>
        </p:nvSpPr>
        <p:spPr>
          <a:xfrm>
            <a:off x="5681214" y="3908581"/>
            <a:ext cx="1512168" cy="89981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>
                <a:solidFill>
                  <a:schemeClr val="tx1"/>
                </a:solidFill>
              </a:rPr>
              <a:t>Estimulació cognitiva / sensorial individual</a:t>
            </a:r>
          </a:p>
          <a:p>
            <a:pPr algn="ctr"/>
            <a:r>
              <a:rPr lang="ca-ES" sz="1200" dirty="0">
                <a:solidFill>
                  <a:schemeClr val="tx1"/>
                </a:solidFill>
              </a:rPr>
              <a:t>Atenció social individual</a:t>
            </a:r>
          </a:p>
        </p:txBody>
      </p:sp>
      <p:sp>
        <p:nvSpPr>
          <p:cNvPr id="34" name="33 Flecha derecha"/>
          <p:cNvSpPr/>
          <p:nvPr/>
        </p:nvSpPr>
        <p:spPr>
          <a:xfrm>
            <a:off x="683568" y="5740504"/>
            <a:ext cx="8136904" cy="47787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REGISTRES D’ACTIVITATS | SEGUIMENT PLA D’ATENCIÓ INDIVIDUAL</a:t>
            </a:r>
          </a:p>
        </p:txBody>
      </p:sp>
      <p:sp>
        <p:nvSpPr>
          <p:cNvPr id="36" name="35 Rectángulo"/>
          <p:cNvSpPr/>
          <p:nvPr/>
        </p:nvSpPr>
        <p:spPr>
          <a:xfrm>
            <a:off x="7308304" y="3908581"/>
            <a:ext cx="1512168" cy="8998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err="1">
                <a:solidFill>
                  <a:schemeClr val="tx1"/>
                </a:solidFill>
              </a:rPr>
              <a:t>Musicoteràpia</a:t>
            </a:r>
            <a:endParaRPr lang="es-ES" sz="1200" dirty="0">
              <a:solidFill>
                <a:schemeClr val="tx1"/>
              </a:solidFill>
            </a:endParaRPr>
          </a:p>
          <a:p>
            <a:pPr algn="ctr"/>
            <a:r>
              <a:rPr lang="es-ES" sz="1200" dirty="0" err="1">
                <a:solidFill>
                  <a:schemeClr val="tx1"/>
                </a:solidFill>
              </a:rPr>
              <a:t>Asessorament</a:t>
            </a:r>
            <a:endParaRPr lang="es-ES" sz="1200" dirty="0">
              <a:solidFill>
                <a:schemeClr val="tx1"/>
              </a:solidFill>
            </a:endParaRPr>
          </a:p>
          <a:p>
            <a:pPr algn="ctr"/>
            <a:r>
              <a:rPr lang="es-ES" sz="1200" dirty="0" err="1">
                <a:solidFill>
                  <a:schemeClr val="tx1"/>
                </a:solidFill>
              </a:rPr>
              <a:t>Valoracions</a:t>
            </a:r>
            <a:endParaRPr lang="es-ES" sz="1200" dirty="0">
              <a:solidFill>
                <a:schemeClr val="tx1"/>
              </a:solidFill>
            </a:endParaRPr>
          </a:p>
        </p:txBody>
      </p:sp>
      <p:sp>
        <p:nvSpPr>
          <p:cNvPr id="37" name="36 Rectángulo"/>
          <p:cNvSpPr/>
          <p:nvPr/>
        </p:nvSpPr>
        <p:spPr>
          <a:xfrm>
            <a:off x="755576" y="6218380"/>
            <a:ext cx="432048" cy="2189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Rectángulo"/>
          <p:cNvSpPr/>
          <p:nvPr/>
        </p:nvSpPr>
        <p:spPr>
          <a:xfrm>
            <a:off x="755576" y="6581299"/>
            <a:ext cx="432048" cy="21890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Rectángulo"/>
          <p:cNvSpPr/>
          <p:nvPr/>
        </p:nvSpPr>
        <p:spPr>
          <a:xfrm>
            <a:off x="2749370" y="6218380"/>
            <a:ext cx="432048" cy="2189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39 Rectángulo"/>
          <p:cNvSpPr/>
          <p:nvPr/>
        </p:nvSpPr>
        <p:spPr>
          <a:xfrm>
            <a:off x="2749370" y="6581299"/>
            <a:ext cx="432048" cy="2189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40 Rectángulo"/>
          <p:cNvSpPr/>
          <p:nvPr/>
        </p:nvSpPr>
        <p:spPr>
          <a:xfrm>
            <a:off x="5148064" y="6218380"/>
            <a:ext cx="432048" cy="2189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1187624" y="6189331"/>
            <a:ext cx="13530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EDUCACIÓ SOCIAL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1187624" y="6536377"/>
            <a:ext cx="10597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FISIOTERÀPIA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3181636" y="6189331"/>
            <a:ext cx="17048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TERÀPIA OCUPACIONAL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3181636" y="6536377"/>
            <a:ext cx="12267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TREBALL SOCIAL</a:t>
            </a:r>
          </a:p>
        </p:txBody>
      </p:sp>
      <p:sp>
        <p:nvSpPr>
          <p:cNvPr id="46" name="45 CuadroTexto"/>
          <p:cNvSpPr txBox="1"/>
          <p:nvPr/>
        </p:nvSpPr>
        <p:spPr>
          <a:xfrm>
            <a:off x="5681214" y="6189331"/>
            <a:ext cx="9646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PSICOLOGIA</a:t>
            </a:r>
          </a:p>
        </p:txBody>
      </p:sp>
      <p:sp>
        <p:nvSpPr>
          <p:cNvPr id="47" name="46 CuadroTexto"/>
          <p:cNvSpPr txBox="1"/>
          <p:nvPr/>
        </p:nvSpPr>
        <p:spPr>
          <a:xfrm>
            <a:off x="0" y="35332"/>
            <a:ext cx="9144000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HORARI </a:t>
            </a:r>
            <a:r>
              <a:rPr lang="es-ES"/>
              <a:t>ACTIVITATS 2025</a:t>
            </a:r>
            <a:endParaRPr lang="es-ES" dirty="0"/>
          </a:p>
        </p:txBody>
      </p:sp>
      <p:sp>
        <p:nvSpPr>
          <p:cNvPr id="51" name="50 Rectángulo"/>
          <p:cNvSpPr/>
          <p:nvPr/>
        </p:nvSpPr>
        <p:spPr>
          <a:xfrm>
            <a:off x="2348135" y="4906042"/>
            <a:ext cx="1503785" cy="899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 err="1">
                <a:solidFill>
                  <a:schemeClr val="tx1"/>
                </a:solidFill>
              </a:rPr>
              <a:t>Deambulacions</a:t>
            </a:r>
            <a:r>
              <a:rPr lang="ca-ES" sz="1200" dirty="0">
                <a:solidFill>
                  <a:schemeClr val="tx1"/>
                </a:solidFill>
              </a:rPr>
              <a:t>   Rehabilitació   Estimulació</a:t>
            </a:r>
          </a:p>
        </p:txBody>
      </p:sp>
      <p:sp>
        <p:nvSpPr>
          <p:cNvPr id="52" name="51 Rectángulo"/>
          <p:cNvSpPr/>
          <p:nvPr/>
        </p:nvSpPr>
        <p:spPr>
          <a:xfrm>
            <a:off x="5689597" y="4883389"/>
            <a:ext cx="1503785" cy="899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 err="1">
                <a:solidFill>
                  <a:schemeClr val="tx1"/>
                </a:solidFill>
              </a:rPr>
              <a:t>Deambulacions</a:t>
            </a:r>
            <a:r>
              <a:rPr lang="ca-ES" sz="1200" dirty="0">
                <a:solidFill>
                  <a:schemeClr val="tx1"/>
                </a:solidFill>
              </a:rPr>
              <a:t>   </a:t>
            </a:r>
            <a:r>
              <a:rPr lang="ca-ES" sz="1200">
                <a:solidFill>
                  <a:schemeClr val="tx1"/>
                </a:solidFill>
              </a:rPr>
              <a:t>Rehabilitació  </a:t>
            </a:r>
          </a:p>
          <a:p>
            <a:pPr algn="ctr"/>
            <a:r>
              <a:rPr lang="ca-ES" sz="1200">
                <a:solidFill>
                  <a:schemeClr val="tx1"/>
                </a:solidFill>
              </a:rPr>
              <a:t> </a:t>
            </a:r>
            <a:r>
              <a:rPr lang="ca-ES" sz="1200" dirty="0">
                <a:solidFill>
                  <a:schemeClr val="tx1"/>
                </a:solidFill>
              </a:rPr>
              <a:t>Estimulació    </a:t>
            </a:r>
          </a:p>
        </p:txBody>
      </p:sp>
    </p:spTree>
    <p:extLst>
      <p:ext uri="{BB962C8B-B14F-4D97-AF65-F5344CB8AC3E}">
        <p14:creationId xmlns:p14="http://schemas.microsoft.com/office/powerpoint/2010/main" val="1078144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132</Words>
  <Application>Microsoft Office PowerPoint</Application>
  <PresentationFormat>Presentación en pantalla (4:3)</PresentationFormat>
  <Paragraphs>49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Sol I Natura</dc:creator>
  <cp:lastModifiedBy>Administracion1</cp:lastModifiedBy>
  <cp:revision>14</cp:revision>
  <cp:lastPrinted>2024-07-16T12:18:37Z</cp:lastPrinted>
  <dcterms:created xsi:type="dcterms:W3CDTF">2024-03-06T16:50:52Z</dcterms:created>
  <dcterms:modified xsi:type="dcterms:W3CDTF">2025-07-08T14:37:24Z</dcterms:modified>
</cp:coreProperties>
</file>