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" initials="L" lastIdx="1" clrIdx="0">
    <p:extLst>
      <p:ext uri="{19B8F6BF-5375-455C-9EA6-DF929625EA0E}">
        <p15:presenceInfo xmlns:p15="http://schemas.microsoft.com/office/powerpoint/2012/main" userId="Lau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291"/>
  </p:normalViewPr>
  <p:slideViewPr>
    <p:cSldViewPr>
      <p:cViewPr varScale="1">
        <p:scale>
          <a:sx n="127" d="100"/>
          <a:sy n="127" d="100"/>
        </p:scale>
        <p:origin x="19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a Betrán Julià" userId="6369142a-55ea-4c02-98b6-c75988142761" providerId="ADAL" clId="{8453DE30-4D88-4550-9F04-75E7CBCDCA91}"/>
    <pc:docChg chg="custSel modSld">
      <pc:chgData name="Marta Betrán Julià" userId="6369142a-55ea-4c02-98b6-c75988142761" providerId="ADAL" clId="{8453DE30-4D88-4550-9F04-75E7CBCDCA91}" dt="2025-02-05T10:27:33.678" v="0" actId="21"/>
      <pc:docMkLst>
        <pc:docMk/>
      </pc:docMkLst>
      <pc:sldChg chg="delSp mod">
        <pc:chgData name="Marta Betrán Julià" userId="6369142a-55ea-4c02-98b6-c75988142761" providerId="ADAL" clId="{8453DE30-4D88-4550-9F04-75E7CBCDCA91}" dt="2025-02-05T10:27:33.678" v="0" actId="21"/>
        <pc:sldMkLst>
          <pc:docMk/>
          <pc:sldMk cId="0" sldId="256"/>
        </pc:sldMkLst>
      </pc:sldChg>
    </pc:docChg>
  </pc:docChgLst>
  <pc:docChgLst>
    <pc:chgData name="Judith  Llobell" userId="52b79bd2-d994-499b-9860-3f1d36a7821d" providerId="ADAL" clId="{088FA5E7-67B6-C64B-A483-76E7D74E6E17}"/>
    <pc:docChg chg="modSld">
      <pc:chgData name="Judith  Llobell" userId="52b79bd2-d994-499b-9860-3f1d36a7821d" providerId="ADAL" clId="{088FA5E7-67B6-C64B-A483-76E7D74E6E17}" dt="2025-03-12T10:56:52.725" v="9" actId="20577"/>
      <pc:docMkLst>
        <pc:docMk/>
      </pc:docMkLst>
      <pc:sldChg chg="modSp mod">
        <pc:chgData name="Judith  Llobell" userId="52b79bd2-d994-499b-9860-3f1d36a7821d" providerId="ADAL" clId="{088FA5E7-67B6-C64B-A483-76E7D74E6E17}" dt="2025-03-12T10:56:52.725" v="9" actId="20577"/>
        <pc:sldMkLst>
          <pc:docMk/>
          <pc:sldMk cId="0" sldId="256"/>
        </pc:sldMkLst>
        <pc:spChg chg="mod">
          <ac:chgData name="Judith  Llobell" userId="52b79bd2-d994-499b-9860-3f1d36a7821d" providerId="ADAL" clId="{088FA5E7-67B6-C64B-A483-76E7D74E6E17}" dt="2025-03-12T10:56:26.157" v="3" actId="20577"/>
          <ac:spMkLst>
            <pc:docMk/>
            <pc:sldMk cId="0" sldId="256"/>
            <ac:spMk id="51" creationId="{00000000-0000-0000-0000-000000000000}"/>
          </ac:spMkLst>
        </pc:spChg>
        <pc:spChg chg="mod">
          <ac:chgData name="Judith  Llobell" userId="52b79bd2-d994-499b-9860-3f1d36a7821d" providerId="ADAL" clId="{088FA5E7-67B6-C64B-A483-76E7D74E6E17}" dt="2025-03-12T10:56:28.687" v="4" actId="20577"/>
          <ac:spMkLst>
            <pc:docMk/>
            <pc:sldMk cId="0" sldId="256"/>
            <ac:spMk id="52" creationId="{00000000-0000-0000-0000-000000000000}"/>
          </ac:spMkLst>
        </pc:spChg>
        <pc:spChg chg="mod">
          <ac:chgData name="Judith  Llobell" userId="52b79bd2-d994-499b-9860-3f1d36a7821d" providerId="ADAL" clId="{088FA5E7-67B6-C64B-A483-76E7D74E6E17}" dt="2025-03-12T10:56:35.685" v="6" actId="20577"/>
          <ac:spMkLst>
            <pc:docMk/>
            <pc:sldMk cId="0" sldId="256"/>
            <ac:spMk id="53" creationId="{00000000-0000-0000-0000-000000000000}"/>
          </ac:spMkLst>
        </pc:spChg>
        <pc:spChg chg="mod">
          <ac:chgData name="Judith  Llobell" userId="52b79bd2-d994-499b-9860-3f1d36a7821d" providerId="ADAL" clId="{088FA5E7-67B6-C64B-A483-76E7D74E6E17}" dt="2025-03-12T10:56:43.160" v="7" actId="2057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Judith  Llobell" userId="52b79bd2-d994-499b-9860-3f1d36a7821d" providerId="ADAL" clId="{088FA5E7-67B6-C64B-A483-76E7D74E6E17}" dt="2025-03-12T10:56:48.653" v="8" actId="20577"/>
          <ac:spMkLst>
            <pc:docMk/>
            <pc:sldMk cId="0" sldId="256"/>
            <ac:spMk id="72" creationId="{00000000-0000-0000-0000-000000000000}"/>
          </ac:spMkLst>
        </pc:spChg>
        <pc:spChg chg="mod">
          <ac:chgData name="Judith  Llobell" userId="52b79bd2-d994-499b-9860-3f1d36a7821d" providerId="ADAL" clId="{088FA5E7-67B6-C64B-A483-76E7D74E6E17}" dt="2025-03-12T10:56:11.057" v="0" actId="20577"/>
          <ac:spMkLst>
            <pc:docMk/>
            <pc:sldMk cId="0" sldId="256"/>
            <ac:spMk id="79" creationId="{00000000-0000-0000-0000-000000000000}"/>
          </ac:spMkLst>
        </pc:spChg>
        <pc:spChg chg="mod">
          <ac:chgData name="Judith  Llobell" userId="52b79bd2-d994-499b-9860-3f1d36a7821d" providerId="ADAL" clId="{088FA5E7-67B6-C64B-A483-76E7D74E6E17}" dt="2025-03-12T10:56:14.593" v="1" actId="20577"/>
          <ac:spMkLst>
            <pc:docMk/>
            <pc:sldMk cId="0" sldId="256"/>
            <ac:spMk id="80" creationId="{00000000-0000-0000-0000-000000000000}"/>
          </ac:spMkLst>
        </pc:spChg>
        <pc:spChg chg="mod">
          <ac:chgData name="Judith  Llobell" userId="52b79bd2-d994-499b-9860-3f1d36a7821d" providerId="ADAL" clId="{088FA5E7-67B6-C64B-A483-76E7D74E6E17}" dt="2025-03-12T10:56:32.167" v="5" actId="20577"/>
          <ac:spMkLst>
            <pc:docMk/>
            <pc:sldMk cId="0" sldId="256"/>
            <ac:spMk id="85" creationId="{00000000-0000-0000-0000-000000000000}"/>
          </ac:spMkLst>
        </pc:spChg>
        <pc:spChg chg="mod">
          <ac:chgData name="Judith  Llobell" userId="52b79bd2-d994-499b-9860-3f1d36a7821d" providerId="ADAL" clId="{088FA5E7-67B6-C64B-A483-76E7D74E6E17}" dt="2025-03-12T10:56:52.725" v="9" actId="20577"/>
          <ac:spMkLst>
            <pc:docMk/>
            <pc:sldMk cId="0" sldId="256"/>
            <ac:spMk id="89" creationId="{0F8B1427-88E5-4666-9B0F-720CA5555692}"/>
          </ac:spMkLst>
        </pc:spChg>
        <pc:spChg chg="mod">
          <ac:chgData name="Judith  Llobell" userId="52b79bd2-d994-499b-9860-3f1d36a7821d" providerId="ADAL" clId="{088FA5E7-67B6-C64B-A483-76E7D74E6E17}" dt="2025-03-12T10:56:23.304" v="2" actId="20577"/>
          <ac:spMkLst>
            <pc:docMk/>
            <pc:sldMk cId="0" sldId="256"/>
            <ac:spMk id="135" creationId="{00000000-0000-0000-0000-000000000000}"/>
          </ac:spMkLst>
        </pc:spChg>
        <pc:cxnChg chg="mod">
          <ac:chgData name="Judith  Llobell" userId="52b79bd2-d994-499b-9860-3f1d36a7821d" providerId="ADAL" clId="{088FA5E7-67B6-C64B-A483-76E7D74E6E17}" dt="2025-03-12T10:56:43.160" v="7" actId="20577"/>
          <ac:cxnSpMkLst>
            <pc:docMk/>
            <pc:sldMk cId="0" sldId="256"/>
            <ac:cxnSpMk id="47" creationId="{00000000-0000-0000-0000-000000000000}"/>
          </ac:cxnSpMkLst>
        </pc:cxnChg>
        <pc:cxnChg chg="mod">
          <ac:chgData name="Judith  Llobell" userId="52b79bd2-d994-499b-9860-3f1d36a7821d" providerId="ADAL" clId="{088FA5E7-67B6-C64B-A483-76E7D74E6E17}" dt="2025-03-12T10:56:28.687" v="4" actId="20577"/>
          <ac:cxnSpMkLst>
            <pc:docMk/>
            <pc:sldMk cId="0" sldId="256"/>
            <ac:cxnSpMk id="49" creationId="{00000000-0000-0000-0000-000000000000}"/>
          </ac:cxnSpMkLst>
        </pc:cxnChg>
        <pc:cxnChg chg="mod">
          <ac:chgData name="Judith  Llobell" userId="52b79bd2-d994-499b-9860-3f1d36a7821d" providerId="ADAL" clId="{088FA5E7-67B6-C64B-A483-76E7D74E6E17}" dt="2025-03-12T10:56:14.593" v="1" actId="20577"/>
          <ac:cxnSpMkLst>
            <pc:docMk/>
            <pc:sldMk cId="0" sldId="256"/>
            <ac:cxnSpMk id="82" creationId="{00000000-0000-0000-0000-000000000000}"/>
          </ac:cxnSpMkLst>
        </pc:cxnChg>
        <pc:cxnChg chg="mod">
          <ac:chgData name="Judith  Llobell" userId="52b79bd2-d994-499b-9860-3f1d36a7821d" providerId="ADAL" clId="{088FA5E7-67B6-C64B-A483-76E7D74E6E17}" dt="2025-03-12T10:56:11.057" v="0" actId="20577"/>
          <ac:cxnSpMkLst>
            <pc:docMk/>
            <pc:sldMk cId="0" sldId="256"/>
            <ac:cxnSpMk id="83" creationId="{00000000-0000-0000-0000-000000000000}"/>
          </ac:cxnSpMkLst>
        </pc:cxnChg>
      </pc:sldChg>
    </pc:docChg>
  </pc:docChgLst>
  <pc:docChgLst>
    <pc:chgData name="Marta Betrán Julià" userId="6369142a-55ea-4c02-98b6-c75988142761" providerId="ADAL" clId="{C80460CB-F648-4DEC-99B4-3F495C0B2A1F}"/>
    <pc:docChg chg="modSld">
      <pc:chgData name="Marta Betrán Julià" userId="6369142a-55ea-4c02-98b6-c75988142761" providerId="ADAL" clId="{C80460CB-F648-4DEC-99B4-3F495C0B2A1F}" dt="2025-02-05T10:26:05.266" v="2" actId="1076"/>
      <pc:docMkLst>
        <pc:docMk/>
      </pc:docMkLst>
      <pc:sldChg chg="modSp mod">
        <pc:chgData name="Marta Betrán Julià" userId="6369142a-55ea-4c02-98b6-c75988142761" providerId="ADAL" clId="{C80460CB-F648-4DEC-99B4-3F495C0B2A1F}" dt="2025-02-05T10:26:05.266" v="2" actId="1076"/>
        <pc:sldMkLst>
          <pc:docMk/>
          <pc:sldMk cId="0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8EF66-0473-4BB3-9FFC-B60ABE356FF8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EC5E0-7E5C-4B73-9FB6-04F4D128ABA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98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EC5E0-7E5C-4B73-9FB6-04F4D128ABAD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19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12/3/25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>
            <a:off x="2774778" y="4115496"/>
            <a:ext cx="0" cy="249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6102000" y="4131681"/>
            <a:ext cx="0" cy="233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 Conector angular"/>
          <p:cNvCxnSpPr>
            <a:stCxn id="84" idx="2"/>
          </p:cNvCxnSpPr>
          <p:nvPr/>
        </p:nvCxnSpPr>
        <p:spPr>
          <a:xfrm rot="5400000">
            <a:off x="2359262" y="-39814"/>
            <a:ext cx="876950" cy="424267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5 Conector angular"/>
          <p:cNvCxnSpPr/>
          <p:nvPr/>
        </p:nvCxnSpPr>
        <p:spPr>
          <a:xfrm rot="5400000">
            <a:off x="2949591" y="526903"/>
            <a:ext cx="900730" cy="3037646"/>
          </a:xfrm>
          <a:prstGeom prst="bentConnector3">
            <a:avLst>
              <a:gd name="adj1" fmla="val 530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6 Conector angular"/>
          <p:cNvCxnSpPr/>
          <p:nvPr/>
        </p:nvCxnSpPr>
        <p:spPr>
          <a:xfrm rot="5400000">
            <a:off x="3929434" y="1525575"/>
            <a:ext cx="876950" cy="109183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7 Conector angular"/>
          <p:cNvCxnSpPr>
            <a:stCxn id="84" idx="2"/>
            <a:endCxn id="54" idx="1"/>
          </p:cNvCxnSpPr>
          <p:nvPr/>
        </p:nvCxnSpPr>
        <p:spPr>
          <a:xfrm rot="16200000" flipH="1">
            <a:off x="5780280" y="781846"/>
            <a:ext cx="1067067" cy="278947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8 Conector angular"/>
          <p:cNvCxnSpPr/>
          <p:nvPr/>
        </p:nvCxnSpPr>
        <p:spPr>
          <a:xfrm rot="16200000" flipH="1">
            <a:off x="6216276" y="364571"/>
            <a:ext cx="813696" cy="341859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10 Conector angular"/>
          <p:cNvCxnSpPr>
            <a:stCxn id="52" idx="2"/>
            <a:endCxn id="63" idx="0"/>
          </p:cNvCxnSpPr>
          <p:nvPr/>
        </p:nvCxnSpPr>
        <p:spPr>
          <a:xfrm rot="5400000">
            <a:off x="2287545" y="2301036"/>
            <a:ext cx="560561" cy="174609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11 Conector angular"/>
          <p:cNvCxnSpPr/>
          <p:nvPr/>
        </p:nvCxnSpPr>
        <p:spPr>
          <a:xfrm>
            <a:off x="4220419" y="2716054"/>
            <a:ext cx="2881061" cy="618196"/>
          </a:xfrm>
          <a:prstGeom prst="bentConnector3">
            <a:avLst>
              <a:gd name="adj1" fmla="val 508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13 Rectángulo redondeado"/>
          <p:cNvSpPr/>
          <p:nvPr/>
        </p:nvSpPr>
        <p:spPr>
          <a:xfrm>
            <a:off x="1380720" y="2684028"/>
            <a:ext cx="1200083" cy="25788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" rIns="36000" bIns="10800" rtlCol="0" anchor="ctr" anchorCtr="1">
            <a:spAutoFit/>
          </a:bodyPr>
          <a:lstStyle/>
          <a:p>
            <a:pPr algn="ctr"/>
            <a:r>
              <a:rPr lang="es-ES_tradnl" sz="1050" dirty="0">
                <a:solidFill>
                  <a:schemeClr val="tx1"/>
                </a:solidFill>
              </a:rPr>
              <a:t>PSICÓLOGA</a:t>
            </a:r>
          </a:p>
        </p:txBody>
      </p:sp>
      <p:sp>
        <p:nvSpPr>
          <p:cNvPr id="52" name="14 Rectángulo redondeado"/>
          <p:cNvSpPr/>
          <p:nvPr/>
        </p:nvSpPr>
        <p:spPr>
          <a:xfrm>
            <a:off x="2756871" y="2635916"/>
            <a:ext cx="1368000" cy="25788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rtlCol="0" anchor="ctr" anchorCtr="1">
            <a:spAutoFit/>
          </a:bodyPr>
          <a:lstStyle/>
          <a:p>
            <a:pPr algn="ctr"/>
            <a:r>
              <a:rPr lang="es-ES_tradnl" sz="1050" dirty="0">
                <a:solidFill>
                  <a:schemeClr val="tx1"/>
                </a:solidFill>
              </a:rPr>
              <a:t>INFERMERIA-RHS</a:t>
            </a:r>
          </a:p>
        </p:txBody>
      </p:sp>
      <p:sp>
        <p:nvSpPr>
          <p:cNvPr id="53" name="15 Rectángulo redondeado"/>
          <p:cNvSpPr/>
          <p:nvPr/>
        </p:nvSpPr>
        <p:spPr>
          <a:xfrm>
            <a:off x="5760504" y="2633608"/>
            <a:ext cx="1587779" cy="25788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" rIns="36000" bIns="10800" rtlCol="0" anchor="ctr" anchorCtr="1">
            <a:spAutoFit/>
          </a:bodyPr>
          <a:lstStyle/>
          <a:p>
            <a:pPr algn="ctr"/>
            <a:r>
              <a:rPr lang="es-ES_tradnl" sz="1050" dirty="0">
                <a:solidFill>
                  <a:schemeClr val="tx1"/>
                </a:solidFill>
              </a:rPr>
              <a:t>EDUCADORA SOCIAL</a:t>
            </a:r>
          </a:p>
        </p:txBody>
      </p:sp>
      <p:sp>
        <p:nvSpPr>
          <p:cNvPr id="54" name="16 Rectángulo redondeado"/>
          <p:cNvSpPr/>
          <p:nvPr/>
        </p:nvSpPr>
        <p:spPr>
          <a:xfrm>
            <a:off x="7708550" y="2581174"/>
            <a:ext cx="1258237" cy="25788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" rIns="36000" bIns="10800" rtlCol="0" anchor="ctr" anchorCtr="1">
            <a:spAutoFit/>
          </a:bodyPr>
          <a:lstStyle/>
          <a:p>
            <a:pPr algn="ctr"/>
            <a:r>
              <a:rPr lang="es-ES_tradnl" sz="1050" dirty="0">
                <a:solidFill>
                  <a:schemeClr val="tx1"/>
                </a:solidFill>
              </a:rPr>
              <a:t>FISIOTERAPEUTA</a:t>
            </a:r>
          </a:p>
        </p:txBody>
      </p:sp>
      <p:cxnSp>
        <p:nvCxnSpPr>
          <p:cNvPr id="55" name="18 Conector angular"/>
          <p:cNvCxnSpPr>
            <a:cxnSpLocks/>
          </p:cNvCxnSpPr>
          <p:nvPr/>
        </p:nvCxnSpPr>
        <p:spPr>
          <a:xfrm rot="5400000">
            <a:off x="1422082" y="4233559"/>
            <a:ext cx="991519" cy="2487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19 Conector angular"/>
          <p:cNvCxnSpPr>
            <a:cxnSpLocks/>
          </p:cNvCxnSpPr>
          <p:nvPr/>
        </p:nvCxnSpPr>
        <p:spPr>
          <a:xfrm rot="10800000" flipV="1">
            <a:off x="697875" y="3754023"/>
            <a:ext cx="840308" cy="44215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20 Conector angular"/>
          <p:cNvCxnSpPr>
            <a:stCxn id="68" idx="2"/>
            <a:endCxn id="74" idx="0"/>
          </p:cNvCxnSpPr>
          <p:nvPr/>
        </p:nvCxnSpPr>
        <p:spPr>
          <a:xfrm rot="5400000">
            <a:off x="5152954" y="3679432"/>
            <a:ext cx="754298" cy="85458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21 Conector angular"/>
          <p:cNvCxnSpPr>
            <a:stCxn id="68" idx="2"/>
            <a:endCxn id="76" idx="0"/>
          </p:cNvCxnSpPr>
          <p:nvPr/>
        </p:nvCxnSpPr>
        <p:spPr>
          <a:xfrm rot="16200000" flipH="1">
            <a:off x="6296538" y="3390429"/>
            <a:ext cx="754298" cy="14325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23 Rectángulo redondeado"/>
          <p:cNvSpPr/>
          <p:nvPr/>
        </p:nvSpPr>
        <p:spPr>
          <a:xfrm>
            <a:off x="614778" y="3454363"/>
            <a:ext cx="2160000" cy="306467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obliqueTopRight"/>
            <a:lightRig rig="threePt" dir="t"/>
          </a:scene3d>
          <a:sp3d extrusionH="469900">
            <a:extrusionClr>
              <a:schemeClr val="accent4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spAutoFit/>
          </a:bodyPr>
          <a:lstStyle/>
          <a:p>
            <a:pPr algn="ctr"/>
            <a:r>
              <a:rPr lang="es-ES_tradnl" sz="1200" dirty="0">
                <a:solidFill>
                  <a:schemeClr val="tx1"/>
                </a:solidFill>
              </a:rPr>
              <a:t>EQUIP GEROCULTOR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68" name="24 Rectángulo redondeado"/>
          <p:cNvSpPr/>
          <p:nvPr/>
        </p:nvSpPr>
        <p:spPr>
          <a:xfrm>
            <a:off x="4877394" y="3423107"/>
            <a:ext cx="2160000" cy="306467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obliqueTopRight"/>
            <a:lightRig rig="threePt" dir="t"/>
          </a:scene3d>
          <a:sp3d extrusionH="469900">
            <a:extrusionClr>
              <a:schemeClr val="accent4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spAutoFit/>
          </a:bodyPr>
          <a:lstStyle/>
          <a:p>
            <a:pPr algn="ctr"/>
            <a:r>
              <a:rPr lang="es-ES_tradnl" sz="1200" dirty="0">
                <a:solidFill>
                  <a:schemeClr val="tx1"/>
                </a:solidFill>
              </a:rPr>
              <a:t>ÀREA DE SERVEIS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70" name="25 Conector angular"/>
          <p:cNvCxnSpPr/>
          <p:nvPr/>
        </p:nvCxnSpPr>
        <p:spPr>
          <a:xfrm rot="5400000">
            <a:off x="4622454" y="3138608"/>
            <a:ext cx="641299" cy="2062800"/>
          </a:xfrm>
          <a:prstGeom prst="bentConnector3">
            <a:avLst>
              <a:gd name="adj1" fmla="val 399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26 Conector angular"/>
          <p:cNvCxnSpPr/>
          <p:nvPr/>
        </p:nvCxnSpPr>
        <p:spPr>
          <a:xfrm rot="16200000" flipH="1">
            <a:off x="6836997" y="2865111"/>
            <a:ext cx="704379" cy="244687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55 Rectángulo redondeado"/>
          <p:cNvSpPr/>
          <p:nvPr/>
        </p:nvSpPr>
        <p:spPr>
          <a:xfrm>
            <a:off x="506902" y="4329816"/>
            <a:ext cx="774485" cy="46346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" rIns="36000" bIns="10800" rtlCol="0" anchor="ctr" anchorCtr="1">
            <a:spAutoFit/>
          </a:bodyPr>
          <a:lstStyle/>
          <a:p>
            <a:pPr algn="ctr"/>
            <a:r>
              <a:rPr lang="es-ES_tradnl" sz="1000" dirty="0">
                <a:solidFill>
                  <a:schemeClr val="tx1"/>
                </a:solidFill>
              </a:rPr>
              <a:t>CAP DE TORN</a:t>
            </a:r>
          </a:p>
        </p:txBody>
      </p:sp>
      <p:sp>
        <p:nvSpPr>
          <p:cNvPr id="73" name="56 Rectángulo redondeado"/>
          <p:cNvSpPr/>
          <p:nvPr/>
        </p:nvSpPr>
        <p:spPr>
          <a:xfrm>
            <a:off x="2447308" y="4499930"/>
            <a:ext cx="972000" cy="247066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rtlCol="0" anchor="ctr" anchorCtr="1">
            <a:spAutoFit/>
          </a:bodyPr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PODÒLEG</a:t>
            </a:r>
          </a:p>
        </p:txBody>
      </p:sp>
      <p:sp>
        <p:nvSpPr>
          <p:cNvPr id="74" name="57 Rectángulo redondeado"/>
          <p:cNvSpPr/>
          <p:nvPr/>
        </p:nvSpPr>
        <p:spPr>
          <a:xfrm>
            <a:off x="4616811" y="4483872"/>
            <a:ext cx="972000" cy="257886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 w="6350">
            <a:solidFill>
              <a:schemeClr val="bg2">
                <a:lumMod val="5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accent6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rtlCol="0" anchor="ctr" anchorCtr="1">
            <a:spAutoFit/>
          </a:bodyPr>
          <a:lstStyle/>
          <a:p>
            <a:pPr algn="ctr"/>
            <a:r>
              <a:rPr lang="es-ES_tradnl" sz="1000" dirty="0">
                <a:solidFill>
                  <a:schemeClr val="tx1"/>
                </a:solidFill>
              </a:rPr>
              <a:t>NETEJA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5" name="58 Rectángulo redondeado"/>
          <p:cNvSpPr/>
          <p:nvPr/>
        </p:nvSpPr>
        <p:spPr>
          <a:xfrm>
            <a:off x="5722703" y="4483871"/>
            <a:ext cx="972000" cy="257886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accent6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rtlCol="0" anchor="ctr" anchorCtr="1">
            <a:spAutoFit/>
          </a:bodyPr>
          <a:lstStyle/>
          <a:p>
            <a:pPr algn="ctr"/>
            <a:r>
              <a:rPr lang="es-ES_tradnl" sz="1000" dirty="0">
                <a:solidFill>
                  <a:schemeClr val="tx1"/>
                </a:solidFill>
              </a:rPr>
              <a:t>CUINA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6" name="59 Rectángulo redondeado"/>
          <p:cNvSpPr/>
          <p:nvPr/>
        </p:nvSpPr>
        <p:spPr>
          <a:xfrm>
            <a:off x="6903981" y="4483872"/>
            <a:ext cx="972000" cy="257886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accent6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rtlCol="0" anchor="ctr" anchorCtr="1">
            <a:spAutoFit/>
          </a:bodyPr>
          <a:lstStyle/>
          <a:p>
            <a:pPr algn="ctr"/>
            <a:r>
              <a:rPr lang="es-ES_tradnl" sz="1000" dirty="0">
                <a:solidFill>
                  <a:schemeClr val="tx1"/>
                </a:solidFill>
              </a:rPr>
              <a:t>BUGADERIA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7" name="60 Rectángulo redondeado"/>
          <p:cNvSpPr/>
          <p:nvPr/>
        </p:nvSpPr>
        <p:spPr>
          <a:xfrm>
            <a:off x="3553200" y="4483871"/>
            <a:ext cx="972000" cy="257886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accent6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rtlCol="0" anchor="ctr" anchorCtr="1">
            <a:spAutoFit/>
          </a:bodyPr>
          <a:lstStyle/>
          <a:p>
            <a:pPr algn="ctr"/>
            <a:r>
              <a:rPr lang="es-ES_tradnl" sz="1000" dirty="0">
                <a:solidFill>
                  <a:schemeClr val="tx1"/>
                </a:solidFill>
              </a:rPr>
              <a:t>PERRUQUERIA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8" name="61 Rectángulo redondeado"/>
          <p:cNvSpPr/>
          <p:nvPr/>
        </p:nvSpPr>
        <p:spPr>
          <a:xfrm>
            <a:off x="8062876" y="4483872"/>
            <a:ext cx="972000" cy="257886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accent6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rtlCol="0" anchor="ctr" anchorCtr="1">
            <a:spAutoFit/>
          </a:bodyPr>
          <a:lstStyle/>
          <a:p>
            <a:pPr algn="ctr"/>
            <a:r>
              <a:rPr lang="es-ES_tradnl" sz="1000" dirty="0">
                <a:solidFill>
                  <a:schemeClr val="tx1"/>
                </a:solidFill>
              </a:rPr>
              <a:t>MANTENIMENT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9" name="63 Rectángulo redondeado"/>
          <p:cNvSpPr/>
          <p:nvPr/>
        </p:nvSpPr>
        <p:spPr>
          <a:xfrm>
            <a:off x="2024810" y="311647"/>
            <a:ext cx="2592001" cy="34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/>
          <a:effectLst/>
          <a:scene3d>
            <a:camera prst="obliqueTopRight"/>
            <a:lightRig rig="threePt" dir="t"/>
          </a:scene3d>
          <a:sp3d extrusionH="469900">
            <a:extrusionClr>
              <a:schemeClr val="accent5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spAutoFit/>
          </a:bodyPr>
          <a:lstStyle/>
          <a:p>
            <a:pPr algn="ctr"/>
            <a:r>
              <a:rPr lang="es-ES_tradnl" sz="1400" dirty="0">
                <a:solidFill>
                  <a:schemeClr val="tx1"/>
                </a:solidFill>
              </a:rPr>
              <a:t>DIRECCIÓ TÈCNICA</a:t>
            </a:r>
          </a:p>
        </p:txBody>
      </p:sp>
      <p:sp>
        <p:nvSpPr>
          <p:cNvPr id="80" name="64 Rectángulo redondeado"/>
          <p:cNvSpPr/>
          <p:nvPr/>
        </p:nvSpPr>
        <p:spPr>
          <a:xfrm>
            <a:off x="4929188" y="340849"/>
            <a:ext cx="2592001" cy="34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/>
          <a:effectLst/>
          <a:scene3d>
            <a:camera prst="obliqueTopRight"/>
            <a:lightRig rig="threePt" dir="t"/>
          </a:scene3d>
          <a:sp3d extrusionH="469900">
            <a:extrusionClr>
              <a:schemeClr val="accent5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spAutoFit/>
          </a:bodyPr>
          <a:lstStyle/>
          <a:p>
            <a:pPr algn="ctr"/>
            <a:r>
              <a:rPr lang="es-ES_tradnl" sz="1400" dirty="0">
                <a:solidFill>
                  <a:schemeClr val="tx1"/>
                </a:solidFill>
              </a:rPr>
              <a:t> GESTIÓ</a:t>
            </a:r>
          </a:p>
        </p:txBody>
      </p:sp>
      <p:cxnSp>
        <p:nvCxnSpPr>
          <p:cNvPr id="82" name="65 Conector angular"/>
          <p:cNvCxnSpPr>
            <a:stCxn id="80" idx="2"/>
            <a:endCxn id="84" idx="0"/>
          </p:cNvCxnSpPr>
          <p:nvPr/>
        </p:nvCxnSpPr>
        <p:spPr>
          <a:xfrm rot="5400000">
            <a:off x="5244526" y="355919"/>
            <a:ext cx="655215" cy="130611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66 Conector angular"/>
          <p:cNvCxnSpPr>
            <a:stCxn id="79" idx="2"/>
            <a:endCxn id="84" idx="0"/>
          </p:cNvCxnSpPr>
          <p:nvPr/>
        </p:nvCxnSpPr>
        <p:spPr>
          <a:xfrm rot="16200000" flipH="1">
            <a:off x="3777735" y="195241"/>
            <a:ext cx="684417" cy="159826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3 Rectángulo redondeado"/>
          <p:cNvSpPr/>
          <p:nvPr/>
        </p:nvSpPr>
        <p:spPr>
          <a:xfrm>
            <a:off x="3623075" y="1336583"/>
            <a:ext cx="2592001" cy="306467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obliqueTopRight"/>
            <a:lightRig rig="threePt" dir="t"/>
          </a:scene3d>
          <a:sp3d extrusionH="469900">
            <a:extrusionClr>
              <a:schemeClr val="accent4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spAutoFit/>
          </a:bodyPr>
          <a:lstStyle/>
          <a:p>
            <a:pPr algn="ctr"/>
            <a:r>
              <a:rPr lang="es-ES_tradnl" sz="1200" dirty="0">
                <a:solidFill>
                  <a:schemeClr val="tx1"/>
                </a:solidFill>
              </a:rPr>
              <a:t>ÀREA SOCIOSANITARIA TÈCNICA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85" name="85 Rectángulo redondeado"/>
          <p:cNvSpPr/>
          <p:nvPr/>
        </p:nvSpPr>
        <p:spPr>
          <a:xfrm>
            <a:off x="4193394" y="2635916"/>
            <a:ext cx="1368000" cy="25788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" rIns="36000" bIns="10800" rtlCol="0" anchor="ctr" anchorCtr="1">
            <a:spAutoFit/>
          </a:bodyPr>
          <a:lstStyle/>
          <a:p>
            <a:pPr algn="ctr"/>
            <a:r>
              <a:rPr lang="es-ES_tradnl" sz="1050" dirty="0">
                <a:solidFill>
                  <a:schemeClr val="tx1"/>
                </a:solidFill>
              </a:rPr>
              <a:t>METGE</a:t>
            </a:r>
          </a:p>
        </p:txBody>
      </p:sp>
      <p:cxnSp>
        <p:nvCxnSpPr>
          <p:cNvPr id="86" name="130 Conector recto"/>
          <p:cNvCxnSpPr/>
          <p:nvPr/>
        </p:nvCxnSpPr>
        <p:spPr>
          <a:xfrm flipH="1">
            <a:off x="2779979" y="4115496"/>
            <a:ext cx="330200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BA4A3B64-63AD-45DC-B5BF-65384A9FF9AD}"/>
              </a:ext>
            </a:extLst>
          </p:cNvPr>
          <p:cNvCxnSpPr/>
          <p:nvPr/>
        </p:nvCxnSpPr>
        <p:spPr>
          <a:xfrm flipH="1">
            <a:off x="6250167" y="4790336"/>
            <a:ext cx="20709" cy="3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08784F19-5D1F-4DAC-BD04-0FAECF346E2A}"/>
              </a:ext>
            </a:extLst>
          </p:cNvPr>
          <p:cNvCxnSpPr/>
          <p:nvPr/>
        </p:nvCxnSpPr>
        <p:spPr>
          <a:xfrm>
            <a:off x="6252579" y="4823800"/>
            <a:ext cx="20358" cy="14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55 Rectángulo redondeado">
            <a:extLst>
              <a:ext uri="{FF2B5EF4-FFF2-40B4-BE49-F238E27FC236}">
                <a16:creationId xmlns:a16="http://schemas.microsoft.com/office/drawing/2014/main" id="{0F8B1427-88E5-4666-9B0F-720CA5555692}"/>
              </a:ext>
            </a:extLst>
          </p:cNvPr>
          <p:cNvSpPr/>
          <p:nvPr/>
        </p:nvSpPr>
        <p:spPr>
          <a:xfrm>
            <a:off x="1656824" y="4355480"/>
            <a:ext cx="695882" cy="46346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" rIns="36000" bIns="10800" rtlCol="0" anchor="ctr" anchorCtr="1">
            <a:spAutoFit/>
          </a:bodyPr>
          <a:lstStyle/>
          <a:p>
            <a:pPr algn="ctr"/>
            <a:r>
              <a:rPr lang="es-ES_tradnl" sz="1000" dirty="0">
                <a:solidFill>
                  <a:schemeClr val="tx1"/>
                </a:solidFill>
              </a:rPr>
              <a:t>CAP </a:t>
            </a:r>
            <a:r>
              <a:rPr lang="es-ES_tradnl" sz="1000">
                <a:solidFill>
                  <a:schemeClr val="tx1"/>
                </a:solidFill>
              </a:rPr>
              <a:t>DE TORN</a:t>
            </a:r>
            <a:endParaRPr lang="es-ES_tradnl" sz="1000" dirty="0">
              <a:solidFill>
                <a:schemeClr val="tx1"/>
              </a:solidFill>
            </a:endParaRPr>
          </a:p>
        </p:txBody>
      </p:sp>
      <p:sp>
        <p:nvSpPr>
          <p:cNvPr id="135" name="12 Rectángulo redondeado"/>
          <p:cNvSpPr/>
          <p:nvPr/>
        </p:nvSpPr>
        <p:spPr>
          <a:xfrm>
            <a:off x="71406" y="2644428"/>
            <a:ext cx="1209982" cy="25788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perspectiveBelow"/>
            <a:lightRig rig="threePt" dir="t"/>
          </a:scene3d>
          <a:sp3d extrusionH="469900"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" rIns="36000" bIns="10800" rtlCol="0" anchor="ctr" anchorCtr="1">
            <a:spAutoFit/>
          </a:bodyPr>
          <a:lstStyle/>
          <a:p>
            <a:pPr algn="ctr"/>
            <a:r>
              <a:rPr lang="es-ES_tradnl" sz="1050" dirty="0">
                <a:solidFill>
                  <a:schemeClr val="tx1"/>
                </a:solidFill>
              </a:rPr>
              <a:t>T.SOCIAL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B31AE8D-C17E-EA40-FA87-2A1C8669487E}"/>
              </a:ext>
            </a:extLst>
          </p:cNvPr>
          <p:cNvSpPr/>
          <p:nvPr/>
        </p:nvSpPr>
        <p:spPr>
          <a:xfrm flipH="1">
            <a:off x="827584" y="5603376"/>
            <a:ext cx="7504836" cy="45407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EQUIP GEROCULTOR TORN DIA I TORN NIT</a:t>
            </a: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64713F22-4E40-8DF8-44A1-93641CC77670}"/>
              </a:ext>
            </a:extLst>
          </p:cNvPr>
          <p:cNvCxnSpPr/>
          <p:nvPr/>
        </p:nvCxnSpPr>
        <p:spPr>
          <a:xfrm>
            <a:off x="1281387" y="4769654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41</Words>
  <Application>Microsoft Macintosh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Amelia</dc:creator>
  <cp:lastModifiedBy>Judith  Llobell</cp:lastModifiedBy>
  <cp:revision>36</cp:revision>
  <cp:lastPrinted>2019-01-15T09:15:45Z</cp:lastPrinted>
  <dcterms:modified xsi:type="dcterms:W3CDTF">2025-03-12T10:56:56Z</dcterms:modified>
</cp:coreProperties>
</file>